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09F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0F5D2-4808-4152-B3ED-6F30ABA5A4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BC8EF-B290-4FD7-9289-A6B4F20FDC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6B4476-CB76-4DB9-8FA8-B55EDE81A6E0}"/>
              </a:ext>
            </a:extLst>
          </p:cNvPr>
          <p:cNvSpPr>
            <a:spLocks noGrp="1"/>
          </p:cNvSpPr>
          <p:nvPr>
            <p:ph type="dt" sz="half" idx="10"/>
          </p:nvPr>
        </p:nvSpPr>
        <p:spPr/>
        <p:txBody>
          <a:bodyPr/>
          <a:lstStyle/>
          <a:p>
            <a:fld id="{E05F2524-3C0F-4750-9EE7-0FD040696411}" type="datetimeFigureOut">
              <a:rPr lang="en-US" smtClean="0"/>
              <a:t>7/5/2022</a:t>
            </a:fld>
            <a:endParaRPr lang="en-US"/>
          </a:p>
        </p:txBody>
      </p:sp>
      <p:sp>
        <p:nvSpPr>
          <p:cNvPr id="5" name="Footer Placeholder 4">
            <a:extLst>
              <a:ext uri="{FF2B5EF4-FFF2-40B4-BE49-F238E27FC236}">
                <a16:creationId xmlns:a16="http://schemas.microsoft.com/office/drawing/2014/main" id="{51CBE02D-528A-4744-A97F-2DCE4261AF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CE58A-EAA1-4A41-A279-D9201221E5B3}"/>
              </a:ext>
            </a:extLst>
          </p:cNvPr>
          <p:cNvSpPr>
            <a:spLocks noGrp="1"/>
          </p:cNvSpPr>
          <p:nvPr>
            <p:ph type="sldNum" sz="quarter" idx="12"/>
          </p:nvPr>
        </p:nvSpPr>
        <p:spPr/>
        <p:txBody>
          <a:bodyPr/>
          <a:lstStyle/>
          <a:p>
            <a:fld id="{99070E35-7349-4969-8C41-23347747C817}" type="slidenum">
              <a:rPr lang="en-US" smtClean="0"/>
              <a:t>‹#›</a:t>
            </a:fld>
            <a:endParaRPr lang="en-US"/>
          </a:p>
        </p:txBody>
      </p:sp>
    </p:spTree>
    <p:extLst>
      <p:ext uri="{BB962C8B-B14F-4D97-AF65-F5344CB8AC3E}">
        <p14:creationId xmlns:p14="http://schemas.microsoft.com/office/powerpoint/2010/main" val="1589953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7770B-C0A9-465F-8F90-F671C3D98C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CEC590-8F89-49F7-92F8-C39B6E2B20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5A8BF-51AB-4183-8CE6-95AD5620765C}"/>
              </a:ext>
            </a:extLst>
          </p:cNvPr>
          <p:cNvSpPr>
            <a:spLocks noGrp="1"/>
          </p:cNvSpPr>
          <p:nvPr>
            <p:ph type="dt" sz="half" idx="10"/>
          </p:nvPr>
        </p:nvSpPr>
        <p:spPr/>
        <p:txBody>
          <a:bodyPr/>
          <a:lstStyle/>
          <a:p>
            <a:fld id="{E05F2524-3C0F-4750-9EE7-0FD040696411}" type="datetimeFigureOut">
              <a:rPr lang="en-US" smtClean="0"/>
              <a:t>7/5/2022</a:t>
            </a:fld>
            <a:endParaRPr lang="en-US"/>
          </a:p>
        </p:txBody>
      </p:sp>
      <p:sp>
        <p:nvSpPr>
          <p:cNvPr id="5" name="Footer Placeholder 4">
            <a:extLst>
              <a:ext uri="{FF2B5EF4-FFF2-40B4-BE49-F238E27FC236}">
                <a16:creationId xmlns:a16="http://schemas.microsoft.com/office/drawing/2014/main" id="{31B3C660-C342-4A6E-B157-D25EF32F0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350395-1812-42F7-B8CB-680E11E7321B}"/>
              </a:ext>
            </a:extLst>
          </p:cNvPr>
          <p:cNvSpPr>
            <a:spLocks noGrp="1"/>
          </p:cNvSpPr>
          <p:nvPr>
            <p:ph type="sldNum" sz="quarter" idx="12"/>
          </p:nvPr>
        </p:nvSpPr>
        <p:spPr/>
        <p:txBody>
          <a:bodyPr/>
          <a:lstStyle/>
          <a:p>
            <a:fld id="{99070E35-7349-4969-8C41-23347747C817}" type="slidenum">
              <a:rPr lang="en-US" smtClean="0"/>
              <a:t>‹#›</a:t>
            </a:fld>
            <a:endParaRPr lang="en-US"/>
          </a:p>
        </p:txBody>
      </p:sp>
    </p:spTree>
    <p:extLst>
      <p:ext uri="{BB962C8B-B14F-4D97-AF65-F5344CB8AC3E}">
        <p14:creationId xmlns:p14="http://schemas.microsoft.com/office/powerpoint/2010/main" val="81219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6518BC-473F-4223-9F6F-1CD1C9061B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C1B856-9E0E-45CF-ACB6-B9478FD624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F6B62-6D20-4D63-94A7-B43EE520C949}"/>
              </a:ext>
            </a:extLst>
          </p:cNvPr>
          <p:cNvSpPr>
            <a:spLocks noGrp="1"/>
          </p:cNvSpPr>
          <p:nvPr>
            <p:ph type="dt" sz="half" idx="10"/>
          </p:nvPr>
        </p:nvSpPr>
        <p:spPr/>
        <p:txBody>
          <a:bodyPr/>
          <a:lstStyle/>
          <a:p>
            <a:fld id="{E05F2524-3C0F-4750-9EE7-0FD040696411}" type="datetimeFigureOut">
              <a:rPr lang="en-US" smtClean="0"/>
              <a:t>7/5/2022</a:t>
            </a:fld>
            <a:endParaRPr lang="en-US"/>
          </a:p>
        </p:txBody>
      </p:sp>
      <p:sp>
        <p:nvSpPr>
          <p:cNvPr id="5" name="Footer Placeholder 4">
            <a:extLst>
              <a:ext uri="{FF2B5EF4-FFF2-40B4-BE49-F238E27FC236}">
                <a16:creationId xmlns:a16="http://schemas.microsoft.com/office/drawing/2014/main" id="{D57C898B-30EA-4E0A-ADD5-C521EC8318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30D39-CFBB-484C-ADC6-8F251FE5BF91}"/>
              </a:ext>
            </a:extLst>
          </p:cNvPr>
          <p:cNvSpPr>
            <a:spLocks noGrp="1"/>
          </p:cNvSpPr>
          <p:nvPr>
            <p:ph type="sldNum" sz="quarter" idx="12"/>
          </p:nvPr>
        </p:nvSpPr>
        <p:spPr/>
        <p:txBody>
          <a:bodyPr/>
          <a:lstStyle/>
          <a:p>
            <a:fld id="{99070E35-7349-4969-8C41-23347747C817}" type="slidenum">
              <a:rPr lang="en-US" smtClean="0"/>
              <a:t>‹#›</a:t>
            </a:fld>
            <a:endParaRPr lang="en-US"/>
          </a:p>
        </p:txBody>
      </p:sp>
    </p:spTree>
    <p:extLst>
      <p:ext uri="{BB962C8B-B14F-4D97-AF65-F5344CB8AC3E}">
        <p14:creationId xmlns:p14="http://schemas.microsoft.com/office/powerpoint/2010/main" val="3060280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5C6D7-C6BC-4EDA-BAB3-FFBAB8D4AF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A32E74-8D30-47A4-B116-EDB30A7FC2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B105F4-155D-4BD6-9488-CB995E7DD2EB}"/>
              </a:ext>
            </a:extLst>
          </p:cNvPr>
          <p:cNvSpPr>
            <a:spLocks noGrp="1"/>
          </p:cNvSpPr>
          <p:nvPr>
            <p:ph type="dt" sz="half" idx="10"/>
          </p:nvPr>
        </p:nvSpPr>
        <p:spPr/>
        <p:txBody>
          <a:bodyPr/>
          <a:lstStyle/>
          <a:p>
            <a:fld id="{E05F2524-3C0F-4750-9EE7-0FD040696411}" type="datetimeFigureOut">
              <a:rPr lang="en-US" smtClean="0"/>
              <a:t>7/5/2022</a:t>
            </a:fld>
            <a:endParaRPr lang="en-US"/>
          </a:p>
        </p:txBody>
      </p:sp>
      <p:sp>
        <p:nvSpPr>
          <p:cNvPr id="5" name="Footer Placeholder 4">
            <a:extLst>
              <a:ext uri="{FF2B5EF4-FFF2-40B4-BE49-F238E27FC236}">
                <a16:creationId xmlns:a16="http://schemas.microsoft.com/office/drawing/2014/main" id="{020E389D-9280-4A9E-8FE8-209FABF01E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9D82A3-29ED-4C9F-ADC6-52CD058D4E4D}"/>
              </a:ext>
            </a:extLst>
          </p:cNvPr>
          <p:cNvSpPr>
            <a:spLocks noGrp="1"/>
          </p:cNvSpPr>
          <p:nvPr>
            <p:ph type="sldNum" sz="quarter" idx="12"/>
          </p:nvPr>
        </p:nvSpPr>
        <p:spPr/>
        <p:txBody>
          <a:bodyPr/>
          <a:lstStyle/>
          <a:p>
            <a:fld id="{99070E35-7349-4969-8C41-23347747C817}" type="slidenum">
              <a:rPr lang="en-US" smtClean="0"/>
              <a:t>‹#›</a:t>
            </a:fld>
            <a:endParaRPr lang="en-US"/>
          </a:p>
        </p:txBody>
      </p:sp>
    </p:spTree>
    <p:extLst>
      <p:ext uri="{BB962C8B-B14F-4D97-AF65-F5344CB8AC3E}">
        <p14:creationId xmlns:p14="http://schemas.microsoft.com/office/powerpoint/2010/main" val="342276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B53DB-0E33-4167-B531-E6B4DD2F2D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CB7745-62B5-4F60-ADA3-E87FB14C4A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7307D9-B12E-4D51-B4EA-3ABD5329FDFB}"/>
              </a:ext>
            </a:extLst>
          </p:cNvPr>
          <p:cNvSpPr>
            <a:spLocks noGrp="1"/>
          </p:cNvSpPr>
          <p:nvPr>
            <p:ph type="dt" sz="half" idx="10"/>
          </p:nvPr>
        </p:nvSpPr>
        <p:spPr/>
        <p:txBody>
          <a:bodyPr/>
          <a:lstStyle/>
          <a:p>
            <a:fld id="{E05F2524-3C0F-4750-9EE7-0FD040696411}" type="datetimeFigureOut">
              <a:rPr lang="en-US" smtClean="0"/>
              <a:t>7/5/2022</a:t>
            </a:fld>
            <a:endParaRPr lang="en-US"/>
          </a:p>
        </p:txBody>
      </p:sp>
      <p:sp>
        <p:nvSpPr>
          <p:cNvPr id="5" name="Footer Placeholder 4">
            <a:extLst>
              <a:ext uri="{FF2B5EF4-FFF2-40B4-BE49-F238E27FC236}">
                <a16:creationId xmlns:a16="http://schemas.microsoft.com/office/drawing/2014/main" id="{A02BA967-6C62-4B87-883D-135571CDE1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3A7BCA-C567-4A71-AB4D-C5797E47B205}"/>
              </a:ext>
            </a:extLst>
          </p:cNvPr>
          <p:cNvSpPr>
            <a:spLocks noGrp="1"/>
          </p:cNvSpPr>
          <p:nvPr>
            <p:ph type="sldNum" sz="quarter" idx="12"/>
          </p:nvPr>
        </p:nvSpPr>
        <p:spPr/>
        <p:txBody>
          <a:bodyPr/>
          <a:lstStyle/>
          <a:p>
            <a:fld id="{99070E35-7349-4969-8C41-23347747C817}" type="slidenum">
              <a:rPr lang="en-US" smtClean="0"/>
              <a:t>‹#›</a:t>
            </a:fld>
            <a:endParaRPr lang="en-US"/>
          </a:p>
        </p:txBody>
      </p:sp>
    </p:spTree>
    <p:extLst>
      <p:ext uri="{BB962C8B-B14F-4D97-AF65-F5344CB8AC3E}">
        <p14:creationId xmlns:p14="http://schemas.microsoft.com/office/powerpoint/2010/main" val="238744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3F674-FDD1-4DA8-B3FB-289C876E70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DFAAA8-A9FF-4330-B2EC-8A1E44EF46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B639EF-DD3F-4D21-B4D7-B023A3838A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55FDC3-E682-4FE5-A8F7-04A941E6D4B2}"/>
              </a:ext>
            </a:extLst>
          </p:cNvPr>
          <p:cNvSpPr>
            <a:spLocks noGrp="1"/>
          </p:cNvSpPr>
          <p:nvPr>
            <p:ph type="dt" sz="half" idx="10"/>
          </p:nvPr>
        </p:nvSpPr>
        <p:spPr/>
        <p:txBody>
          <a:bodyPr/>
          <a:lstStyle/>
          <a:p>
            <a:fld id="{E05F2524-3C0F-4750-9EE7-0FD040696411}" type="datetimeFigureOut">
              <a:rPr lang="en-US" smtClean="0"/>
              <a:t>7/5/2022</a:t>
            </a:fld>
            <a:endParaRPr lang="en-US"/>
          </a:p>
        </p:txBody>
      </p:sp>
      <p:sp>
        <p:nvSpPr>
          <p:cNvPr id="6" name="Footer Placeholder 5">
            <a:extLst>
              <a:ext uri="{FF2B5EF4-FFF2-40B4-BE49-F238E27FC236}">
                <a16:creationId xmlns:a16="http://schemas.microsoft.com/office/drawing/2014/main" id="{FFC4B214-4E19-4369-9CC0-25C11F1EB9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23E2BF-F54D-47D3-9938-F068C1960B41}"/>
              </a:ext>
            </a:extLst>
          </p:cNvPr>
          <p:cNvSpPr>
            <a:spLocks noGrp="1"/>
          </p:cNvSpPr>
          <p:nvPr>
            <p:ph type="sldNum" sz="quarter" idx="12"/>
          </p:nvPr>
        </p:nvSpPr>
        <p:spPr/>
        <p:txBody>
          <a:bodyPr/>
          <a:lstStyle/>
          <a:p>
            <a:fld id="{99070E35-7349-4969-8C41-23347747C817}" type="slidenum">
              <a:rPr lang="en-US" smtClean="0"/>
              <a:t>‹#›</a:t>
            </a:fld>
            <a:endParaRPr lang="en-US"/>
          </a:p>
        </p:txBody>
      </p:sp>
    </p:spTree>
    <p:extLst>
      <p:ext uri="{BB962C8B-B14F-4D97-AF65-F5344CB8AC3E}">
        <p14:creationId xmlns:p14="http://schemas.microsoft.com/office/powerpoint/2010/main" val="6787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4A5C4-7852-4A7F-80DE-D04E9DEDBC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7541EF-D004-44EB-9CD1-5DCD5C1EE2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F3B219-7D8D-4062-89C4-836C0315CD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BB49C0-1A35-4FE4-A25A-EB8F548B14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BBBAE6-82BF-42E0-8F94-91417DA304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33A6B1-B9A9-4C36-A7BF-437E5B16E19C}"/>
              </a:ext>
            </a:extLst>
          </p:cNvPr>
          <p:cNvSpPr>
            <a:spLocks noGrp="1"/>
          </p:cNvSpPr>
          <p:nvPr>
            <p:ph type="dt" sz="half" idx="10"/>
          </p:nvPr>
        </p:nvSpPr>
        <p:spPr/>
        <p:txBody>
          <a:bodyPr/>
          <a:lstStyle/>
          <a:p>
            <a:fld id="{E05F2524-3C0F-4750-9EE7-0FD040696411}" type="datetimeFigureOut">
              <a:rPr lang="en-US" smtClean="0"/>
              <a:t>7/5/2022</a:t>
            </a:fld>
            <a:endParaRPr lang="en-US"/>
          </a:p>
        </p:txBody>
      </p:sp>
      <p:sp>
        <p:nvSpPr>
          <p:cNvPr id="8" name="Footer Placeholder 7">
            <a:extLst>
              <a:ext uri="{FF2B5EF4-FFF2-40B4-BE49-F238E27FC236}">
                <a16:creationId xmlns:a16="http://schemas.microsoft.com/office/drawing/2014/main" id="{3B6B87AA-5A92-43C8-AE87-F5581ABDDD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FA952B-027D-44B5-BC0A-3A0448F4B8C1}"/>
              </a:ext>
            </a:extLst>
          </p:cNvPr>
          <p:cNvSpPr>
            <a:spLocks noGrp="1"/>
          </p:cNvSpPr>
          <p:nvPr>
            <p:ph type="sldNum" sz="quarter" idx="12"/>
          </p:nvPr>
        </p:nvSpPr>
        <p:spPr/>
        <p:txBody>
          <a:bodyPr/>
          <a:lstStyle/>
          <a:p>
            <a:fld id="{99070E35-7349-4969-8C41-23347747C817}" type="slidenum">
              <a:rPr lang="en-US" smtClean="0"/>
              <a:t>‹#›</a:t>
            </a:fld>
            <a:endParaRPr lang="en-US"/>
          </a:p>
        </p:txBody>
      </p:sp>
    </p:spTree>
    <p:extLst>
      <p:ext uri="{BB962C8B-B14F-4D97-AF65-F5344CB8AC3E}">
        <p14:creationId xmlns:p14="http://schemas.microsoft.com/office/powerpoint/2010/main" val="284435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014FE-9D6D-43F8-9263-B669704246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3A0E39-C754-4DCE-9E08-145CFCBC63B7}"/>
              </a:ext>
            </a:extLst>
          </p:cNvPr>
          <p:cNvSpPr>
            <a:spLocks noGrp="1"/>
          </p:cNvSpPr>
          <p:nvPr>
            <p:ph type="dt" sz="half" idx="10"/>
          </p:nvPr>
        </p:nvSpPr>
        <p:spPr/>
        <p:txBody>
          <a:bodyPr/>
          <a:lstStyle/>
          <a:p>
            <a:fld id="{E05F2524-3C0F-4750-9EE7-0FD040696411}" type="datetimeFigureOut">
              <a:rPr lang="en-US" smtClean="0"/>
              <a:t>7/5/2022</a:t>
            </a:fld>
            <a:endParaRPr lang="en-US"/>
          </a:p>
        </p:txBody>
      </p:sp>
      <p:sp>
        <p:nvSpPr>
          <p:cNvPr id="4" name="Footer Placeholder 3">
            <a:extLst>
              <a:ext uri="{FF2B5EF4-FFF2-40B4-BE49-F238E27FC236}">
                <a16:creationId xmlns:a16="http://schemas.microsoft.com/office/drawing/2014/main" id="{E5C84547-2EEC-430D-9BB6-F85CFE0041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8F0322-5935-4379-8B34-C8F8A98D7285}"/>
              </a:ext>
            </a:extLst>
          </p:cNvPr>
          <p:cNvSpPr>
            <a:spLocks noGrp="1"/>
          </p:cNvSpPr>
          <p:nvPr>
            <p:ph type="sldNum" sz="quarter" idx="12"/>
          </p:nvPr>
        </p:nvSpPr>
        <p:spPr/>
        <p:txBody>
          <a:bodyPr/>
          <a:lstStyle/>
          <a:p>
            <a:fld id="{99070E35-7349-4969-8C41-23347747C817}" type="slidenum">
              <a:rPr lang="en-US" smtClean="0"/>
              <a:t>‹#›</a:t>
            </a:fld>
            <a:endParaRPr lang="en-US"/>
          </a:p>
        </p:txBody>
      </p:sp>
    </p:spTree>
    <p:extLst>
      <p:ext uri="{BB962C8B-B14F-4D97-AF65-F5344CB8AC3E}">
        <p14:creationId xmlns:p14="http://schemas.microsoft.com/office/powerpoint/2010/main" val="4101035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892CC5-239D-4AD6-8783-DCF2F5C61F9D}"/>
              </a:ext>
            </a:extLst>
          </p:cNvPr>
          <p:cNvSpPr>
            <a:spLocks noGrp="1"/>
          </p:cNvSpPr>
          <p:nvPr>
            <p:ph type="dt" sz="half" idx="10"/>
          </p:nvPr>
        </p:nvSpPr>
        <p:spPr/>
        <p:txBody>
          <a:bodyPr/>
          <a:lstStyle/>
          <a:p>
            <a:fld id="{E05F2524-3C0F-4750-9EE7-0FD040696411}" type="datetimeFigureOut">
              <a:rPr lang="en-US" smtClean="0"/>
              <a:t>7/5/2022</a:t>
            </a:fld>
            <a:endParaRPr lang="en-US"/>
          </a:p>
        </p:txBody>
      </p:sp>
      <p:sp>
        <p:nvSpPr>
          <p:cNvPr id="3" name="Footer Placeholder 2">
            <a:extLst>
              <a:ext uri="{FF2B5EF4-FFF2-40B4-BE49-F238E27FC236}">
                <a16:creationId xmlns:a16="http://schemas.microsoft.com/office/drawing/2014/main" id="{0105ABA2-D9E4-4FA2-B500-7E7220D26A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36E29A-7FAD-499F-ABA0-8B583E1A8596}"/>
              </a:ext>
            </a:extLst>
          </p:cNvPr>
          <p:cNvSpPr>
            <a:spLocks noGrp="1"/>
          </p:cNvSpPr>
          <p:nvPr>
            <p:ph type="sldNum" sz="quarter" idx="12"/>
          </p:nvPr>
        </p:nvSpPr>
        <p:spPr/>
        <p:txBody>
          <a:bodyPr/>
          <a:lstStyle/>
          <a:p>
            <a:fld id="{99070E35-7349-4969-8C41-23347747C817}" type="slidenum">
              <a:rPr lang="en-US" smtClean="0"/>
              <a:t>‹#›</a:t>
            </a:fld>
            <a:endParaRPr lang="en-US"/>
          </a:p>
        </p:txBody>
      </p:sp>
    </p:spTree>
    <p:extLst>
      <p:ext uri="{BB962C8B-B14F-4D97-AF65-F5344CB8AC3E}">
        <p14:creationId xmlns:p14="http://schemas.microsoft.com/office/powerpoint/2010/main" val="1162630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DEFDF-0574-4E7F-9547-CF44AF21A3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54CA9D-F92B-41A1-A888-C62209C4D1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5B868C-00F5-4A03-BB20-06B571E8A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B6A04C-3E74-4388-8FAE-A7A6BC5BC4A7}"/>
              </a:ext>
            </a:extLst>
          </p:cNvPr>
          <p:cNvSpPr>
            <a:spLocks noGrp="1"/>
          </p:cNvSpPr>
          <p:nvPr>
            <p:ph type="dt" sz="half" idx="10"/>
          </p:nvPr>
        </p:nvSpPr>
        <p:spPr/>
        <p:txBody>
          <a:bodyPr/>
          <a:lstStyle/>
          <a:p>
            <a:fld id="{E05F2524-3C0F-4750-9EE7-0FD040696411}" type="datetimeFigureOut">
              <a:rPr lang="en-US" smtClean="0"/>
              <a:t>7/5/2022</a:t>
            </a:fld>
            <a:endParaRPr lang="en-US"/>
          </a:p>
        </p:txBody>
      </p:sp>
      <p:sp>
        <p:nvSpPr>
          <p:cNvPr id="6" name="Footer Placeholder 5">
            <a:extLst>
              <a:ext uri="{FF2B5EF4-FFF2-40B4-BE49-F238E27FC236}">
                <a16:creationId xmlns:a16="http://schemas.microsoft.com/office/drawing/2014/main" id="{78B23190-38CB-46F7-8615-B2051F15AE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E3D336-2CC4-492B-96B5-9C44EFF84CFE}"/>
              </a:ext>
            </a:extLst>
          </p:cNvPr>
          <p:cNvSpPr>
            <a:spLocks noGrp="1"/>
          </p:cNvSpPr>
          <p:nvPr>
            <p:ph type="sldNum" sz="quarter" idx="12"/>
          </p:nvPr>
        </p:nvSpPr>
        <p:spPr/>
        <p:txBody>
          <a:bodyPr/>
          <a:lstStyle/>
          <a:p>
            <a:fld id="{99070E35-7349-4969-8C41-23347747C817}" type="slidenum">
              <a:rPr lang="en-US" smtClean="0"/>
              <a:t>‹#›</a:t>
            </a:fld>
            <a:endParaRPr lang="en-US"/>
          </a:p>
        </p:txBody>
      </p:sp>
    </p:spTree>
    <p:extLst>
      <p:ext uri="{BB962C8B-B14F-4D97-AF65-F5344CB8AC3E}">
        <p14:creationId xmlns:p14="http://schemas.microsoft.com/office/powerpoint/2010/main" val="2480616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9A134-CB69-4148-A49F-12605ED85B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3A50AB-2ABF-4875-BDFD-AF68603842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BD1E4A-C280-4C05-881A-D8EE8F7BBF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29ACD8-3125-4F9F-B9BC-3949371A965D}"/>
              </a:ext>
            </a:extLst>
          </p:cNvPr>
          <p:cNvSpPr>
            <a:spLocks noGrp="1"/>
          </p:cNvSpPr>
          <p:nvPr>
            <p:ph type="dt" sz="half" idx="10"/>
          </p:nvPr>
        </p:nvSpPr>
        <p:spPr/>
        <p:txBody>
          <a:bodyPr/>
          <a:lstStyle/>
          <a:p>
            <a:fld id="{E05F2524-3C0F-4750-9EE7-0FD040696411}" type="datetimeFigureOut">
              <a:rPr lang="en-US" smtClean="0"/>
              <a:t>7/5/2022</a:t>
            </a:fld>
            <a:endParaRPr lang="en-US"/>
          </a:p>
        </p:txBody>
      </p:sp>
      <p:sp>
        <p:nvSpPr>
          <p:cNvPr id="6" name="Footer Placeholder 5">
            <a:extLst>
              <a:ext uri="{FF2B5EF4-FFF2-40B4-BE49-F238E27FC236}">
                <a16:creationId xmlns:a16="http://schemas.microsoft.com/office/drawing/2014/main" id="{30B92B4E-62E8-4474-895E-72042E2B74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36AB51-9C83-4CEC-890C-44F8B1D595B6}"/>
              </a:ext>
            </a:extLst>
          </p:cNvPr>
          <p:cNvSpPr>
            <a:spLocks noGrp="1"/>
          </p:cNvSpPr>
          <p:nvPr>
            <p:ph type="sldNum" sz="quarter" idx="12"/>
          </p:nvPr>
        </p:nvSpPr>
        <p:spPr/>
        <p:txBody>
          <a:bodyPr/>
          <a:lstStyle/>
          <a:p>
            <a:fld id="{99070E35-7349-4969-8C41-23347747C817}" type="slidenum">
              <a:rPr lang="en-US" smtClean="0"/>
              <a:t>‹#›</a:t>
            </a:fld>
            <a:endParaRPr lang="en-US"/>
          </a:p>
        </p:txBody>
      </p:sp>
    </p:spTree>
    <p:extLst>
      <p:ext uri="{BB962C8B-B14F-4D97-AF65-F5344CB8AC3E}">
        <p14:creationId xmlns:p14="http://schemas.microsoft.com/office/powerpoint/2010/main" val="87333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357D1E-DE1F-41D1-AB26-20E517711C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461081-197E-4002-BF72-4CB7A0F077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0D222D-A068-4BAF-BC04-192C40BF2E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F2524-3C0F-4750-9EE7-0FD040696411}" type="datetimeFigureOut">
              <a:rPr lang="en-US" smtClean="0"/>
              <a:t>7/5/2022</a:t>
            </a:fld>
            <a:endParaRPr lang="en-US"/>
          </a:p>
        </p:txBody>
      </p:sp>
      <p:sp>
        <p:nvSpPr>
          <p:cNvPr id="5" name="Footer Placeholder 4">
            <a:extLst>
              <a:ext uri="{FF2B5EF4-FFF2-40B4-BE49-F238E27FC236}">
                <a16:creationId xmlns:a16="http://schemas.microsoft.com/office/drawing/2014/main" id="{9C600DCF-D8D7-420D-B32B-AE07473F02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40E89A-33CF-43FF-8E75-ED841D343F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70E35-7349-4969-8C41-23347747C817}" type="slidenum">
              <a:rPr lang="en-US" smtClean="0"/>
              <a:t>‹#›</a:t>
            </a:fld>
            <a:endParaRPr lang="en-US"/>
          </a:p>
        </p:txBody>
      </p:sp>
    </p:spTree>
    <p:extLst>
      <p:ext uri="{BB962C8B-B14F-4D97-AF65-F5344CB8AC3E}">
        <p14:creationId xmlns:p14="http://schemas.microsoft.com/office/powerpoint/2010/main" val="3557336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accent1">
                <a:lumMod val="5000"/>
                <a:lumOff val="95000"/>
              </a:schemeClr>
            </a:gs>
            <a:gs pos="5000">
              <a:srgbClr val="309FD6"/>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B1EAC-1381-4B2D-940C-50605C814C8E}"/>
              </a:ext>
            </a:extLst>
          </p:cNvPr>
          <p:cNvSpPr>
            <a:spLocks noGrp="1"/>
          </p:cNvSpPr>
          <p:nvPr>
            <p:ph type="ctrTitle"/>
          </p:nvPr>
        </p:nvSpPr>
        <p:spPr>
          <a:xfrm>
            <a:off x="1524000" y="929148"/>
            <a:ext cx="9144000" cy="1064475"/>
          </a:xfrm>
        </p:spPr>
        <p:txBody>
          <a:bodyPr>
            <a:normAutofit/>
          </a:bodyPr>
          <a:lstStyle/>
          <a:p>
            <a:pPr rtl="1"/>
            <a:r>
              <a:rPr lang="ar-SA" sz="5400" dirty="0">
                <a:solidFill>
                  <a:schemeClr val="bg1">
                    <a:lumMod val="95000"/>
                  </a:schemeClr>
                </a:solidFill>
                <a:effectLst/>
                <a:latin typeface="Arial" panose="020B0604020202020204" pitchFamily="34" charset="0"/>
                <a:ea typeface="Calibri" panose="020F0502020204030204" pitchFamily="34" charset="0"/>
                <a:cs typeface="B Yekan" panose="00000400000000000000" pitchFamily="2" charset="-78"/>
              </a:rPr>
              <a:t>دریافت سرتیفیکت </a:t>
            </a:r>
            <a:r>
              <a:rPr lang="en-US" sz="5400" dirty="0">
                <a:solidFill>
                  <a:schemeClr val="bg1">
                    <a:lumMod val="95000"/>
                  </a:schemeClr>
                </a:solidFill>
                <a:effectLst/>
                <a:latin typeface="Calibri" panose="020F0502020204030204" pitchFamily="34" charset="0"/>
                <a:ea typeface="Calibri" panose="020F0502020204030204" pitchFamily="34" charset="0"/>
                <a:cs typeface="B Yekan" panose="00000400000000000000" pitchFamily="2" charset="-78"/>
              </a:rPr>
              <a:t> ECARF</a:t>
            </a:r>
            <a:endParaRPr lang="en-US" sz="5400" dirty="0">
              <a:solidFill>
                <a:schemeClr val="bg1">
                  <a:lumMod val="95000"/>
                </a:schemeClr>
              </a:solidFill>
            </a:endParaRPr>
          </a:p>
        </p:txBody>
      </p:sp>
      <p:sp>
        <p:nvSpPr>
          <p:cNvPr id="3" name="Subtitle 2">
            <a:extLst>
              <a:ext uri="{FF2B5EF4-FFF2-40B4-BE49-F238E27FC236}">
                <a16:creationId xmlns:a16="http://schemas.microsoft.com/office/drawing/2014/main" id="{413F9B6B-5066-47A6-8DA6-51C12F49A54D}"/>
              </a:ext>
            </a:extLst>
          </p:cNvPr>
          <p:cNvSpPr>
            <a:spLocks noGrp="1"/>
          </p:cNvSpPr>
          <p:nvPr>
            <p:ph type="subTitle" idx="1"/>
          </p:nvPr>
        </p:nvSpPr>
        <p:spPr>
          <a:xfrm>
            <a:off x="754764" y="2984500"/>
            <a:ext cx="10682472" cy="2489200"/>
          </a:xfrm>
        </p:spPr>
        <p:txBody>
          <a:bodyPr>
            <a:normAutofit/>
          </a:bodyPr>
          <a:lstStyle/>
          <a:p>
            <a:pPr marL="0" marR="0" algn="just" rtl="1">
              <a:spcBef>
                <a:spcPts val="0"/>
              </a:spcBef>
              <a:spcAft>
                <a:spcPts val="0"/>
              </a:spcAft>
            </a:pPr>
            <a:r>
              <a:rPr lang="ar-SA" sz="1600" dirty="0">
                <a:solidFill>
                  <a:schemeClr val="bg2">
                    <a:lumMod val="25000"/>
                  </a:schemeClr>
                </a:solidFill>
                <a:effectLst/>
                <a:latin typeface="Calibri" panose="020F0502020204030204" pitchFamily="34" charset="0"/>
                <a:ea typeface="Calibri" panose="020F0502020204030204" pitchFamily="34" charset="0"/>
                <a:cs typeface="B Yekan" panose="00000400000000000000" pitchFamily="2" charset="-78"/>
              </a:rPr>
              <a:t>1</a:t>
            </a:r>
            <a:r>
              <a:rPr lang="ar-SA" sz="1600" dirty="0">
                <a:solidFill>
                  <a:schemeClr val="bg2">
                    <a:lumMod val="25000"/>
                  </a:schemeClr>
                </a:solidFill>
                <a:effectLst/>
                <a:latin typeface="Arial" panose="020B0604020202020204" pitchFamily="34" charset="0"/>
                <a:ea typeface="Calibri" panose="020F0502020204030204" pitchFamily="34" charset="0"/>
                <a:cs typeface="B Yekan" panose="00000400000000000000" pitchFamily="2" charset="-78"/>
              </a:rPr>
              <a:t>) دو محصول باسیلول ای اف و دستمال باسیلول 30 موفق به دریافت سرتیفیکت </a:t>
            </a:r>
            <a:r>
              <a:rPr lang="en-US" sz="1600" dirty="0">
                <a:solidFill>
                  <a:schemeClr val="bg2">
                    <a:lumMod val="25000"/>
                  </a:schemeClr>
                </a:solidFill>
                <a:effectLst/>
                <a:latin typeface="Calibri" panose="020F0502020204030204" pitchFamily="34" charset="0"/>
                <a:ea typeface="Calibri" panose="020F0502020204030204" pitchFamily="34" charset="0"/>
                <a:cs typeface="B Yekan" panose="00000400000000000000" pitchFamily="2" charset="-78"/>
              </a:rPr>
              <a:t> ECARF</a:t>
            </a:r>
            <a:r>
              <a:rPr lang="fa-IR" sz="1600" dirty="0">
                <a:solidFill>
                  <a:schemeClr val="bg2">
                    <a:lumMod val="25000"/>
                  </a:schemeClr>
                </a:solidFill>
                <a:effectLst/>
                <a:latin typeface="Arial" panose="020B0604020202020204" pitchFamily="34" charset="0"/>
                <a:ea typeface="Calibri" panose="020F0502020204030204" pitchFamily="34" charset="0"/>
                <a:cs typeface="B Yekan" panose="00000400000000000000" pitchFamily="2" charset="-78"/>
              </a:rPr>
              <a:t>شده اند.</a:t>
            </a:r>
            <a:endParaRPr lang="en-US" sz="1600" dirty="0">
              <a:solidFill>
                <a:schemeClr val="bg2">
                  <a:lumMod val="25000"/>
                </a:schemeClr>
              </a:solidFill>
              <a:effectLst/>
              <a:latin typeface="Calibri" panose="020F0502020204030204" pitchFamily="34" charset="0"/>
              <a:ea typeface="Calibri" panose="020F0502020204030204" pitchFamily="34" charset="0"/>
              <a:cs typeface="B Yekan" panose="00000400000000000000" pitchFamily="2" charset="-78"/>
            </a:endParaRPr>
          </a:p>
          <a:p>
            <a:pPr marL="0" marR="0" algn="just" rtl="1">
              <a:spcBef>
                <a:spcPts val="0"/>
              </a:spcBef>
              <a:spcAft>
                <a:spcPts val="0"/>
              </a:spcAft>
            </a:pPr>
            <a:r>
              <a:rPr lang="fa-IR" sz="1600" dirty="0">
                <a:solidFill>
                  <a:schemeClr val="bg2">
                    <a:lumMod val="25000"/>
                  </a:schemeClr>
                </a:solidFill>
                <a:effectLst/>
                <a:latin typeface="Arial" panose="020B0604020202020204" pitchFamily="34" charset="0"/>
                <a:ea typeface="Calibri" panose="020F0502020204030204" pitchFamily="34" charset="0"/>
                <a:cs typeface="B Yekan" panose="00000400000000000000" pitchFamily="2" charset="-78"/>
              </a:rPr>
              <a:t>این عنوان نشان می دهد</a:t>
            </a:r>
            <a:r>
              <a:rPr lang="fa-IR" sz="1600" dirty="0">
                <a:solidFill>
                  <a:schemeClr val="bg2">
                    <a:lumMod val="25000"/>
                  </a:schemeClr>
                </a:solidFill>
                <a:effectLst/>
                <a:latin typeface="Calibri" panose="020F0502020204030204" pitchFamily="34" charset="0"/>
                <a:ea typeface="Calibri" panose="020F0502020204030204" pitchFamily="34" charset="0"/>
                <a:cs typeface="B Yekan" panose="00000400000000000000" pitchFamily="2" charset="-78"/>
              </a:rPr>
              <a:t>  </a:t>
            </a:r>
            <a:r>
              <a:rPr lang="fa-IR" sz="1600" dirty="0">
                <a:solidFill>
                  <a:schemeClr val="bg2">
                    <a:lumMod val="25000"/>
                  </a:schemeClr>
                </a:solidFill>
                <a:effectLst/>
                <a:latin typeface="Arial" panose="020B0604020202020204" pitchFamily="34" charset="0"/>
                <a:ea typeface="Calibri" panose="020F0502020204030204" pitchFamily="34" charset="0"/>
                <a:cs typeface="B Yekan" panose="00000400000000000000" pitchFamily="2" charset="-78"/>
              </a:rPr>
              <a:t>که یک محصول آسیبی به افرادی که دچار آسم یا آلرژی هستند ایجاد نمی کند یا به عبارت دیگر حداقل تحریک را نسبت به دستگاه تنفس و پوست ایجاد می کند.</a:t>
            </a:r>
            <a:endParaRPr lang="en-US" sz="1600" dirty="0">
              <a:solidFill>
                <a:schemeClr val="bg2">
                  <a:lumMod val="25000"/>
                </a:schemeClr>
              </a:solidFill>
              <a:effectLst/>
              <a:latin typeface="Calibri" panose="020F0502020204030204" pitchFamily="34" charset="0"/>
              <a:ea typeface="Calibri" panose="020F0502020204030204" pitchFamily="34" charset="0"/>
              <a:cs typeface="B Yekan" panose="00000400000000000000" pitchFamily="2" charset="-78"/>
            </a:endParaRPr>
          </a:p>
          <a:p>
            <a:pPr marL="0" marR="0" algn="just" rtl="1">
              <a:spcBef>
                <a:spcPts val="0"/>
              </a:spcBef>
              <a:spcAft>
                <a:spcPts val="0"/>
              </a:spcAft>
            </a:pPr>
            <a:r>
              <a:rPr lang="en-US" sz="1600" dirty="0">
                <a:solidFill>
                  <a:schemeClr val="bg2">
                    <a:lumMod val="25000"/>
                  </a:schemeClr>
                </a:solidFill>
                <a:effectLst/>
                <a:latin typeface="Calibri" panose="020F0502020204030204" pitchFamily="34" charset="0"/>
                <a:ea typeface="Calibri" panose="020F0502020204030204" pitchFamily="34" charset="0"/>
                <a:cs typeface="B Yekan" panose="00000400000000000000" pitchFamily="2" charset="-78"/>
              </a:rPr>
              <a:t>ECARF</a:t>
            </a:r>
            <a:r>
              <a:rPr lang="fa-IR" sz="1600" dirty="0">
                <a:solidFill>
                  <a:schemeClr val="bg2">
                    <a:lumMod val="25000"/>
                  </a:schemeClr>
                </a:solidFill>
                <a:effectLst/>
                <a:latin typeface="Arial" panose="020B0604020202020204" pitchFamily="34" charset="0"/>
                <a:ea typeface="Calibri" panose="020F0502020204030204" pitchFamily="34" charset="0"/>
                <a:cs typeface="B Yekan" panose="00000400000000000000" pitchFamily="2" charset="-78"/>
              </a:rPr>
              <a:t> مخفف </a:t>
            </a:r>
            <a:r>
              <a:rPr lang="en-US" sz="1600" dirty="0">
                <a:solidFill>
                  <a:schemeClr val="bg2">
                    <a:lumMod val="25000"/>
                  </a:schemeClr>
                </a:solidFill>
                <a:effectLst/>
                <a:latin typeface="Calibri" panose="020F0502020204030204" pitchFamily="34" charset="0"/>
                <a:ea typeface="Calibri" panose="020F0502020204030204" pitchFamily="34" charset="0"/>
                <a:cs typeface="B Yekan" panose="00000400000000000000" pitchFamily="2" charset="-78"/>
              </a:rPr>
              <a:t>European Centre for Allergy Research Foundation</a:t>
            </a:r>
            <a:r>
              <a:rPr lang="en-US" sz="1600" dirty="0">
                <a:solidFill>
                  <a:schemeClr val="bg2">
                    <a:lumMod val="25000"/>
                  </a:schemeClr>
                </a:solidFill>
                <a:effectLst/>
                <a:latin typeface="B Nazanin" panose="00000400000000000000" pitchFamily="2" charset="-78"/>
                <a:ea typeface="Calibri" panose="020F0502020204030204" pitchFamily="34" charset="0"/>
                <a:cs typeface="B Yekan" panose="00000400000000000000" pitchFamily="2" charset="-78"/>
              </a:rPr>
              <a:t> </a:t>
            </a:r>
            <a:r>
              <a:rPr lang="fa-IR" sz="1600" dirty="0">
                <a:solidFill>
                  <a:schemeClr val="bg2">
                    <a:lumMod val="25000"/>
                  </a:schemeClr>
                </a:solidFill>
                <a:latin typeface="B Nazanin" panose="00000400000000000000" pitchFamily="2" charset="-78"/>
                <a:ea typeface="Calibri" panose="020F0502020204030204" pitchFamily="34" charset="0"/>
                <a:cs typeface="B Yekan" panose="00000400000000000000" pitchFamily="2" charset="-78"/>
              </a:rPr>
              <a:t> </a:t>
            </a:r>
            <a:r>
              <a:rPr lang="fa-IR" sz="1600" dirty="0">
                <a:solidFill>
                  <a:schemeClr val="bg2">
                    <a:lumMod val="25000"/>
                  </a:schemeClr>
                </a:solidFill>
                <a:effectLst/>
                <a:latin typeface="B Nazanin" panose="00000400000000000000" pitchFamily="2" charset="-78"/>
                <a:ea typeface="Calibri" panose="020F0502020204030204" pitchFamily="34" charset="0"/>
                <a:cs typeface="B Yekan" panose="00000400000000000000" pitchFamily="2" charset="-78"/>
              </a:rPr>
              <a:t>است که در واقع یک سازمان مستقل بوده که با انجام تست های دقیق و سخت گیرانه روی محصولات، آسیب زا بودن آن ها را روی دستگاه تنفسی و پوست ارزیابی می کند و چنان چه محصولی آن تست ها را با موفقیت پاس کند موفق به دریافت </a:t>
            </a:r>
            <a:r>
              <a:rPr lang="en-US" sz="1600" dirty="0">
                <a:solidFill>
                  <a:schemeClr val="bg2">
                    <a:lumMod val="25000"/>
                  </a:schemeClr>
                </a:solidFill>
                <a:effectLst/>
                <a:latin typeface="Calibri" panose="020F0502020204030204" pitchFamily="34" charset="0"/>
                <a:ea typeface="Calibri" panose="020F0502020204030204" pitchFamily="34" charset="0"/>
                <a:cs typeface="B Yekan" panose="00000400000000000000" pitchFamily="2" charset="-78"/>
              </a:rPr>
              <a:t>ECARF Seal</a:t>
            </a:r>
            <a:r>
              <a:rPr lang="en-US" sz="1600" dirty="0">
                <a:solidFill>
                  <a:schemeClr val="bg2">
                    <a:lumMod val="25000"/>
                  </a:schemeClr>
                </a:solidFill>
                <a:effectLst/>
                <a:latin typeface="B Nazanin" panose="00000400000000000000" pitchFamily="2" charset="-78"/>
                <a:ea typeface="Calibri" panose="020F0502020204030204" pitchFamily="34" charset="0"/>
                <a:cs typeface="B Yekan" panose="00000400000000000000" pitchFamily="2" charset="-78"/>
              </a:rPr>
              <a:t> </a:t>
            </a:r>
            <a:r>
              <a:rPr lang="fa-IR" sz="1600" dirty="0">
                <a:solidFill>
                  <a:schemeClr val="bg2">
                    <a:lumMod val="25000"/>
                  </a:schemeClr>
                </a:solidFill>
                <a:effectLst/>
                <a:latin typeface="B Nazanin" panose="00000400000000000000" pitchFamily="2" charset="-78"/>
                <a:ea typeface="Calibri" panose="020F0502020204030204" pitchFamily="34" charset="0"/>
                <a:cs typeface="B Yekan" panose="00000400000000000000" pitchFamily="2" charset="-78"/>
              </a:rPr>
              <a:t> می شود. با توجه به این که محصول باسیلول ای اف به صورت اسپری مصرف می شود و همیشه ریسک استنشاق ذرات و یا تماس آن با پوست وجود دارد، گرفتن چنین سرتیفیکتی می تواند باعث شود افرادی که مشکلات تنفسی مثل آسم یا آلرژی پوستی دارند نگرانی نداشته باشند</a:t>
            </a:r>
            <a:r>
              <a:rPr lang="fa-IR" sz="1600" dirty="0">
                <a:solidFill>
                  <a:schemeClr val="bg2">
                    <a:lumMod val="25000"/>
                  </a:schemeClr>
                </a:solidFill>
                <a:latin typeface="B Nazanin" panose="00000400000000000000" pitchFamily="2" charset="-78"/>
                <a:ea typeface="Calibri" panose="020F0502020204030204" pitchFamily="34" charset="0"/>
                <a:cs typeface="B Yekan" panose="00000400000000000000" pitchFamily="2" charset="-78"/>
              </a:rPr>
              <a:t>.</a:t>
            </a:r>
            <a:endParaRPr lang="en-US" sz="1600" dirty="0">
              <a:solidFill>
                <a:schemeClr val="bg2">
                  <a:lumMod val="25000"/>
                </a:schemeClr>
              </a:solidFill>
              <a:effectLst/>
              <a:latin typeface="Calibri" panose="020F0502020204030204" pitchFamily="34" charset="0"/>
              <a:ea typeface="Calibri" panose="020F0502020204030204" pitchFamily="34" charset="0"/>
              <a:cs typeface="B Yekan" panose="00000400000000000000" pitchFamily="2" charset="-78"/>
            </a:endParaRPr>
          </a:p>
        </p:txBody>
      </p:sp>
    </p:spTree>
    <p:extLst>
      <p:ext uri="{BB962C8B-B14F-4D97-AF65-F5344CB8AC3E}">
        <p14:creationId xmlns:p14="http://schemas.microsoft.com/office/powerpoint/2010/main" val="2136946362"/>
      </p:ext>
    </p:extLst>
  </p:cSld>
  <p:clrMapOvr>
    <a:masterClrMapping/>
  </p:clrMapOvr>
  <mc:AlternateContent xmlns:mc="http://schemas.openxmlformats.org/markup-compatibility/2006">
    <mc:Choice xmlns:p14="http://schemas.microsoft.com/office/powerpoint/2010/main" Requires="p14">
      <p:transition spd="slow" p14:dur="2000" advTm="4838"/>
    </mc:Choice>
    <mc:Fallback>
      <p:transition spd="slow" advTm="483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100000">
              <a:schemeClr val="accent1">
                <a:lumMod val="5000"/>
                <a:lumOff val="95000"/>
              </a:schemeClr>
            </a:gs>
            <a:gs pos="5000">
              <a:srgbClr val="309FD6"/>
            </a:gs>
          </a:gsLst>
          <a:lin ang="5400000" scaled="1"/>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13F9B6B-5066-47A6-8DA6-51C12F49A54D}"/>
              </a:ext>
            </a:extLst>
          </p:cNvPr>
          <p:cNvSpPr>
            <a:spLocks noGrp="1"/>
          </p:cNvSpPr>
          <p:nvPr>
            <p:ph type="subTitle" idx="1"/>
          </p:nvPr>
        </p:nvSpPr>
        <p:spPr>
          <a:xfrm>
            <a:off x="4578782" y="2667000"/>
            <a:ext cx="7294138" cy="1701800"/>
          </a:xfrm>
        </p:spPr>
        <p:txBody>
          <a:bodyPr>
            <a:normAutofit/>
          </a:bodyPr>
          <a:lstStyle/>
          <a:p>
            <a:pPr algn="r"/>
            <a:r>
              <a:rPr lang="fa-IR" sz="1800" dirty="0">
                <a:solidFill>
                  <a:schemeClr val="bg2">
                    <a:lumMod val="25000"/>
                  </a:schemeClr>
                </a:solidFill>
                <a:effectLst/>
                <a:latin typeface="Arial" panose="020B0604020202020204" pitchFamily="34" charset="0"/>
                <a:ea typeface="Calibri" panose="020F0502020204030204" pitchFamily="34" charset="0"/>
                <a:cs typeface="B Yekan" panose="00000400000000000000" pitchFamily="2" charset="-78"/>
              </a:rPr>
              <a:t>2) استریلیوم مجددا در سال 2022 موفق به دریافت عنوان "برترین برند قرن" از سوی سازمان استاندارد آلمان شده است</a:t>
            </a:r>
            <a:r>
              <a:rPr lang="fa-IR" sz="1800" dirty="0">
                <a:solidFill>
                  <a:schemeClr val="bg2">
                    <a:lumMod val="25000"/>
                  </a:schemeClr>
                </a:solidFill>
                <a:effectLst/>
                <a:ea typeface="Calibri" panose="020F0502020204030204" pitchFamily="34" charset="0"/>
                <a:cs typeface="B Yekan" panose="00000400000000000000" pitchFamily="2" charset="-78"/>
              </a:rPr>
              <a:t>. </a:t>
            </a:r>
            <a:endParaRPr lang="en-US" sz="1800" dirty="0">
              <a:solidFill>
                <a:schemeClr val="bg2">
                  <a:lumMod val="25000"/>
                </a:schemeClr>
              </a:solidFill>
            </a:endParaRPr>
          </a:p>
        </p:txBody>
      </p:sp>
      <p:pic>
        <p:nvPicPr>
          <p:cNvPr id="5" name="Picture 4">
            <a:extLst>
              <a:ext uri="{FF2B5EF4-FFF2-40B4-BE49-F238E27FC236}">
                <a16:creationId xmlns:a16="http://schemas.microsoft.com/office/drawing/2014/main" id="{AF58F82D-258A-44BF-AB3D-ECF79F13BB4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4578494" cy="6858000"/>
          </a:xfrm>
          <a:prstGeom prst="rect">
            <a:avLst/>
          </a:prstGeom>
        </p:spPr>
      </p:pic>
    </p:spTree>
    <p:extLst>
      <p:ext uri="{BB962C8B-B14F-4D97-AF65-F5344CB8AC3E}">
        <p14:creationId xmlns:p14="http://schemas.microsoft.com/office/powerpoint/2010/main" val="621066110"/>
      </p:ext>
    </p:extLst>
  </p:cSld>
  <p:clrMapOvr>
    <a:masterClrMapping/>
  </p:clrMapOvr>
  <mc:AlternateContent xmlns:mc="http://schemas.openxmlformats.org/markup-compatibility/2006">
    <mc:Choice xmlns:p14="http://schemas.microsoft.com/office/powerpoint/2010/main" Requires="p14">
      <p:transition spd="slow" p14:dur="2000" advTm="7197"/>
    </mc:Choice>
    <mc:Fallback>
      <p:transition spd="slow" advTm="719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right)">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0">
              <a:schemeClr val="accent1">
                <a:lumMod val="5000"/>
                <a:lumOff val="95000"/>
              </a:schemeClr>
            </a:gs>
            <a:gs pos="5000">
              <a:srgbClr val="309FD6"/>
            </a:gs>
          </a:gsLst>
          <a:lin ang="5400000" scaled="1"/>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13F9B6B-5066-47A6-8DA6-51C12F49A54D}"/>
              </a:ext>
            </a:extLst>
          </p:cNvPr>
          <p:cNvSpPr>
            <a:spLocks noGrp="1"/>
          </p:cNvSpPr>
          <p:nvPr>
            <p:ph type="subTitle" idx="1"/>
          </p:nvPr>
        </p:nvSpPr>
        <p:spPr>
          <a:xfrm>
            <a:off x="6938682" y="1735138"/>
            <a:ext cx="4933950" cy="3509962"/>
          </a:xfrm>
        </p:spPr>
        <p:txBody>
          <a:bodyPr/>
          <a:lstStyle/>
          <a:p>
            <a:pPr marL="0" marR="0" algn="just" rtl="1">
              <a:lnSpc>
                <a:spcPct val="150000"/>
              </a:lnSpc>
              <a:spcBef>
                <a:spcPts val="0"/>
              </a:spcBef>
              <a:spcAft>
                <a:spcPts val="0"/>
              </a:spcAft>
            </a:pPr>
            <a:r>
              <a:rPr lang="fa-IR" sz="1800" dirty="0">
                <a:solidFill>
                  <a:schemeClr val="bg2">
                    <a:lumMod val="25000"/>
                  </a:schemeClr>
                </a:solidFill>
                <a:effectLst/>
                <a:latin typeface="Arial" panose="020B0604020202020204" pitchFamily="34" charset="0"/>
                <a:ea typeface="Calibri" panose="020F0502020204030204" pitchFamily="34" charset="0"/>
                <a:cs typeface="B Yekan" panose="00000400000000000000" pitchFamily="2" charset="-78"/>
              </a:rPr>
              <a:t>3) باشگاه فوتبال بایرن مونیخ به عنوان برترین باشگاه فوتبال در آلمان و همچنین یکی از بهترین تیم های اروپایی، در استادیوم خود (آلیانز آره نا) که ظرفیتی بیش از 70 هزار نفر دارد، از دیسپنسرهای استریلیوم برای بهداشت دست تماشاچیان استفاده می کند. به خصوص بعد از پاندمی اخیر، تعداد زیادی دیسپنسر استریلیوم در محل های مختلف در استادیوم این باشگاه نصب گردید که تصاویر آن ضمیمه شده است.</a:t>
            </a:r>
            <a:endParaRPr lang="en-US" sz="1800" dirty="0">
              <a:solidFill>
                <a:schemeClr val="bg2">
                  <a:lumMod val="25000"/>
                </a:schemeClr>
              </a:solidFill>
              <a:effectLst/>
              <a:latin typeface="Calibri" panose="020F0502020204030204" pitchFamily="34" charset="0"/>
              <a:ea typeface="Calibri" panose="020F0502020204030204" pitchFamily="34" charset="0"/>
              <a:cs typeface="B Yekan" panose="00000400000000000000" pitchFamily="2" charset="-78"/>
            </a:endParaRPr>
          </a:p>
        </p:txBody>
      </p:sp>
      <p:pic>
        <p:nvPicPr>
          <p:cNvPr id="5" name="Picture 4">
            <a:extLst>
              <a:ext uri="{FF2B5EF4-FFF2-40B4-BE49-F238E27FC236}">
                <a16:creationId xmlns:a16="http://schemas.microsoft.com/office/drawing/2014/main" id="{AF58F82D-258A-44BF-AB3D-ECF79F13BB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938682" cy="6949440"/>
          </a:xfrm>
          <a:prstGeom prst="rect">
            <a:avLst/>
          </a:prstGeom>
        </p:spPr>
      </p:pic>
    </p:spTree>
    <p:extLst>
      <p:ext uri="{BB962C8B-B14F-4D97-AF65-F5344CB8AC3E}">
        <p14:creationId xmlns:p14="http://schemas.microsoft.com/office/powerpoint/2010/main" val="1722577295"/>
      </p:ext>
    </p:extLst>
  </p:cSld>
  <p:clrMapOvr>
    <a:masterClrMapping/>
  </p:clrMapOvr>
  <mc:AlternateContent xmlns:mc="http://schemas.openxmlformats.org/markup-compatibility/2006">
    <mc:Choice xmlns:p14="http://schemas.microsoft.com/office/powerpoint/2010/main" Requires="p14">
      <p:transition spd="slow" p14:dur="2000" advTm="20379"/>
    </mc:Choice>
    <mc:Fallback>
      <p:transition spd="slow" advTm="2037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right)">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00">
              <a:schemeClr val="accent1">
                <a:lumMod val="5000"/>
                <a:lumOff val="95000"/>
              </a:schemeClr>
            </a:gs>
            <a:gs pos="5000">
              <a:srgbClr val="309FD6"/>
            </a:gs>
          </a:gsLst>
          <a:lin ang="5400000" scaled="1"/>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1B537DD-72E7-4ED4-AA65-29CFF9DFD1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1065" y="0"/>
            <a:ext cx="4789869" cy="6858000"/>
          </a:xfrm>
          <a:prstGeom prst="rect">
            <a:avLst/>
          </a:prstGeom>
        </p:spPr>
      </p:pic>
    </p:spTree>
    <p:extLst>
      <p:ext uri="{BB962C8B-B14F-4D97-AF65-F5344CB8AC3E}">
        <p14:creationId xmlns:p14="http://schemas.microsoft.com/office/powerpoint/2010/main" val="1818668099"/>
      </p:ext>
    </p:extLst>
  </p:cSld>
  <p:clrMapOvr>
    <a:masterClrMapping/>
  </p:clrMapOvr>
  <mc:AlternateContent xmlns:mc="http://schemas.openxmlformats.org/markup-compatibility/2006">
    <mc:Choice xmlns:p14="http://schemas.microsoft.com/office/powerpoint/2010/main" Requires="p14">
      <p:transition spd="slow" p14:dur="2000" advTm="2530"/>
    </mc:Choice>
    <mc:Fallback>
      <p:transition spd="slow" advTm="253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accent1">
                <a:lumMod val="5000"/>
                <a:lumOff val="95000"/>
              </a:schemeClr>
            </a:gs>
            <a:gs pos="5000">
              <a:srgbClr val="309FD6"/>
            </a:gs>
          </a:gsLst>
          <a:lin ang="5400000" scaled="1"/>
        </a:gra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07D9AF0-6E0D-49BB-B288-1EF5BF35C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7356" y="0"/>
            <a:ext cx="4297288" cy="6858000"/>
          </a:xfrm>
          <a:prstGeom prst="rect">
            <a:avLst/>
          </a:prstGeom>
        </p:spPr>
      </p:pic>
    </p:spTree>
    <p:extLst>
      <p:ext uri="{BB962C8B-B14F-4D97-AF65-F5344CB8AC3E}">
        <p14:creationId xmlns:p14="http://schemas.microsoft.com/office/powerpoint/2010/main" val="2539272413"/>
      </p:ext>
    </p:extLst>
  </p:cSld>
  <p:clrMapOvr>
    <a:masterClrMapping/>
  </p:clrMapOvr>
  <mc:AlternateContent xmlns:mc="http://schemas.openxmlformats.org/markup-compatibility/2006">
    <mc:Choice xmlns:p14="http://schemas.microsoft.com/office/powerpoint/2010/main" Requires="p14">
      <p:transition spd="slow" p14:dur="2000" advTm="2852"/>
    </mc:Choice>
    <mc:Fallback>
      <p:transition spd="slow" advTm="285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chemeClr val="accent1">
                <a:lumMod val="5000"/>
                <a:lumOff val="95000"/>
              </a:schemeClr>
            </a:gs>
            <a:gs pos="5000">
              <a:srgbClr val="309FD6"/>
            </a:gs>
          </a:gsLst>
          <a:lin ang="5400000" scaled="1"/>
        </a:gra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D770D0E-A8BF-4F5B-A4AD-CB9A98A371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7050" y="1147762"/>
            <a:ext cx="7337900" cy="4846638"/>
          </a:xfrm>
          <a:prstGeom prst="rect">
            <a:avLst/>
          </a:prstGeom>
        </p:spPr>
      </p:pic>
    </p:spTree>
    <p:extLst>
      <p:ext uri="{BB962C8B-B14F-4D97-AF65-F5344CB8AC3E}">
        <p14:creationId xmlns:p14="http://schemas.microsoft.com/office/powerpoint/2010/main" val="1906524960"/>
      </p:ext>
    </p:extLst>
  </p:cSld>
  <p:clrMapOvr>
    <a:masterClrMapping/>
  </p:clrMapOvr>
  <mc:AlternateContent xmlns:mc="http://schemas.openxmlformats.org/markup-compatibility/2006">
    <mc:Choice xmlns:p14="http://schemas.microsoft.com/office/powerpoint/2010/main" Requires="p14">
      <p:transition spd="slow" p14:dur="2000" advTm="5402"/>
    </mc:Choice>
    <mc:Fallback>
      <p:transition spd="slow" advTm="540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273</Words>
  <Application>Microsoft Office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 Nazanin</vt:lpstr>
      <vt:lpstr>Calibri</vt:lpstr>
      <vt:lpstr>Calibri Light</vt:lpstr>
      <vt:lpstr>Office Theme</vt:lpstr>
      <vt:lpstr>دریافت سرتیفیکت  ECARF</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jalal pak</dc:creator>
  <cp:lastModifiedBy>jalal pak</cp:lastModifiedBy>
  <cp:revision>6</cp:revision>
  <dcterms:created xsi:type="dcterms:W3CDTF">2022-07-04T09:17:21Z</dcterms:created>
  <dcterms:modified xsi:type="dcterms:W3CDTF">2022-07-05T06:26:46Z</dcterms:modified>
</cp:coreProperties>
</file>